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Raleway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bold.fntdata"/><Relationship Id="rId10" Type="http://schemas.openxmlformats.org/officeDocument/2006/relationships/font" Target="fonts/Raleway-regular.fntdata"/><Relationship Id="rId13" Type="http://schemas.openxmlformats.org/officeDocument/2006/relationships/font" Target="fonts/Raleway-boldItalic.fntdata"/><Relationship Id="rId12" Type="http://schemas.openxmlformats.org/officeDocument/2006/relationships/font" Target="fonts/Raleway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4255ce18b2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4255ce18b2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7c2e2144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7c2e2144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7c2e2144e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7c2e2144e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Google Shape;77;p11"/>
          <p:cNvSpPr txBox="1"/>
          <p:nvPr>
            <p:ph hasCustomPrompt="1" type="title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8" name="Google Shape;28;p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6" name="Google Shape;36;p5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7" name="Google Shape;37;p5"/>
          <p:cNvSpPr txBox="1"/>
          <p:nvPr>
            <p:ph idx="1" type="body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2" type="body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6"/>
          <p:cNvSpPr txBox="1"/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7"/>
          <p:cNvSpPr txBox="1"/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53" name="Google Shape;53;p7"/>
          <p:cNvSpPr txBox="1"/>
          <p:nvPr>
            <p:ph idx="1" type="body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9" name="Google Shape;59;p8"/>
          <p:cNvSpPr txBox="1"/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9"/>
          <p:cNvSpPr txBox="1"/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7" name="Google Shape;67;p9"/>
          <p:cNvSpPr txBox="1"/>
          <p:nvPr>
            <p:ph idx="1" type="subTitle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68" name="Google Shape;68;p9"/>
          <p:cNvSpPr txBox="1"/>
          <p:nvPr>
            <p:ph idx="2" type="body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9" name="Google Shape;69;p9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72" name="Google Shape;72;p10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treamlin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b="1" sz="28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/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Expanding off of Qetch</a:t>
            </a:r>
            <a:endParaRPr/>
          </a:p>
        </p:txBody>
      </p:sp>
      <p:sp>
        <p:nvSpPr>
          <p:cNvPr id="87" name="Google Shape;87;p13"/>
          <p:cNvSpPr txBox="1"/>
          <p:nvPr>
            <p:ph idx="1" type="subTitle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Rohit Mittal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Academic Research Presentation - 9/8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Summary</a:t>
            </a:r>
            <a:endParaRPr/>
          </a:p>
        </p:txBody>
      </p:sp>
      <p:sp>
        <p:nvSpPr>
          <p:cNvPr id="93" name="Google Shape;93;p14"/>
          <p:cNvSpPr txBox="1"/>
          <p:nvPr>
            <p:ph idx="1" type="body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A way for humans to draw time series data and match it to existing data </a:t>
            </a:r>
            <a:r>
              <a:rPr b="1" lang="en"/>
              <a:t>without needing to worry about accuracy and scale</a:t>
            </a:r>
            <a:endParaRPr b="1"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Design influenced by how humans exaggerate when drawing visually salient features like peaks and </a:t>
            </a:r>
            <a:r>
              <a:rPr lang="en"/>
              <a:t>troughs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Uses a system with regular expression to allow quick modification of the sketches (ex: repeating) a well as analysis over the data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 Specific Qetch Calibration</a:t>
            </a:r>
            <a:endParaRPr/>
          </a:p>
        </p:txBody>
      </p:sp>
      <p:sp>
        <p:nvSpPr>
          <p:cNvPr id="99" name="Google Shape;99;p15"/>
          <p:cNvSpPr txBox="1"/>
          <p:nvPr>
            <p:ph idx="1" type="body"/>
          </p:nvPr>
        </p:nvSpPr>
        <p:spPr>
          <a:xfrm>
            <a:off x="729450" y="2078875"/>
            <a:ext cx="7688700" cy="29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Users likely have individual quirks when sketching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11150" lvl="0" marL="457200" rtl="0" algn="l">
              <a:spcBef>
                <a:spcPts val="120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Measure specific user quirks with calibration and use that to inform matching algorithm</a:t>
            </a:r>
            <a:endParaRPr/>
          </a:p>
        </p:txBody>
      </p:sp>
      <p:pic>
        <p:nvPicPr>
          <p:cNvPr id="100" name="Google Shape;10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1938" y="2414850"/>
            <a:ext cx="8620125" cy="1009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6"/>
          <p:cNvSpPr txBox="1"/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Machine Learning</a:t>
            </a:r>
            <a:endParaRPr/>
          </a:p>
        </p:txBody>
      </p:sp>
      <p:sp>
        <p:nvSpPr>
          <p:cNvPr id="106" name="Google Shape;106;p16"/>
          <p:cNvSpPr txBox="1"/>
          <p:nvPr>
            <p:ph idx="1" type="body"/>
          </p:nvPr>
        </p:nvSpPr>
        <p:spPr>
          <a:xfrm>
            <a:off x="729450" y="2078875"/>
            <a:ext cx="7688700" cy="2982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Research insights when analyzing Qetch could be replicated using machine learning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Create a model which “calibrates” on sample user </a:t>
            </a:r>
            <a:r>
              <a:rPr lang="en"/>
              <a:t>sketches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n"/>
              <a:t>Model then takes Qetch inputs and modifies them based on how the user performed on samples</a:t>
            </a:r>
            <a:endParaRPr/>
          </a:p>
        </p:txBody>
      </p:sp>
      <p:pic>
        <p:nvPicPr>
          <p:cNvPr id="107" name="Google Shape;10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8469" y="2976344"/>
            <a:ext cx="4533249" cy="1532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