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4255ce18b2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4255ce18b2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7c2e2144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7c2e2144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7c2e2144e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7c2e2144e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Expanding off of Qetch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Rohit Mittal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Academic Research Presentation - 9/8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 way for humans to draw time series data and match it to existing data </a:t>
            </a:r>
            <a:r>
              <a:rPr b="1" lang="en"/>
              <a:t>without needing to worry about accuracy and scale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Design influenced by how humans exaggerate when drawing visually salient features like peaks and </a:t>
            </a:r>
            <a:r>
              <a:rPr lang="en"/>
              <a:t>troughs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Uses a system with regular expression to allow quick modification of the sketches (ex: repeating) a well as analysis over the data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Specific Qetch Calibration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9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Users likely have individual quirks when sketching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Measure specific user quirks with calibration and use that to inform matching algorithm</a:t>
            </a:r>
            <a:endParaRPr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938" y="2414850"/>
            <a:ext cx="8620125" cy="100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Machine Learning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078875"/>
            <a:ext cx="7688700" cy="298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Research insights when analyzing Qetch could be replicated using machine learning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 a model which “calibrates” on sample user </a:t>
            </a:r>
            <a:r>
              <a:rPr lang="en"/>
              <a:t>sketches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Model then takes Qetch inputs and modifies them based on how the user performed on samples</a:t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469" y="2976344"/>
            <a:ext cx="4533249" cy="153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